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303500-3652-0FDC-581F-C4488A15A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4AF600-11E6-2205-DB4F-232DA35F4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9E6DB7-1F7A-4A32-26F5-2BA1BC5E9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90EDB-A35A-4F2E-A425-C34462F092A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251C33-255A-C5DB-9F8B-01703F074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1E29FD-BFB2-307B-5F95-55B42D188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6CF64-4421-4E06-87BF-ED964C59F9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331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509825-121C-8AFD-4C73-A82F3063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141C421-F1D9-B594-AC0B-99707755D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177978-CC4F-DF07-D2C7-351212BA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90EDB-A35A-4F2E-A425-C34462F092A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42576B-0C32-8536-D11F-838B8E92E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B786F-CC78-C999-3536-6D54928E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6CF64-4421-4E06-87BF-ED964C59F9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3044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CFF4610-D7D9-6DF5-5D76-ED701EC003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17CF69A-1BA9-D9E2-83F9-2CB59A87D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72E173-7AB9-5B83-54A8-91BFB0D9A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90EDB-A35A-4F2E-A425-C34462F092A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F08CF2-912C-F606-E5EB-6D0EDB69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B9B7AE-6F1E-EEF4-C187-A803E08F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6CF64-4421-4E06-87BF-ED964C59F9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890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25A69C-2C38-DC0E-87A0-515D8528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527809-3B6D-1C9B-DFD1-0B81E3E85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9D6A21-A4CE-583D-710F-72FED6914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90EDB-A35A-4F2E-A425-C34462F092A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030239-D2D0-5934-10B0-FC940B8E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D6BD0B-7071-E939-456D-79B1F6EB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6CF64-4421-4E06-87BF-ED964C59F9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942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940105-CFD1-C036-4803-BBA8140B8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C473F14-98D5-109D-D93A-ED9DD1D20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B8D56B-52B9-1C3F-3D4B-63332074A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90EDB-A35A-4F2E-A425-C34462F092A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93F810-FB76-5666-8517-BB2AA79D4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8A8FB9-AFAF-3F19-0F68-BFE162E0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6CF64-4421-4E06-87BF-ED964C59F9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315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38E56D-E713-9B74-5096-7162A90A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62E235-AF02-5EB4-5163-92039E1B9C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A2D9B0-7027-5076-71A6-45F3CC8A0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4D3B9EB-9516-858F-CA9F-7412020AA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90EDB-A35A-4F2E-A425-C34462F092A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0DE490-6F43-EDE6-CD49-740A22CB0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75BA67D-8519-1BBD-74AC-91E99EC4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6CF64-4421-4E06-87BF-ED964C59F9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62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5154F6-0FAA-3E87-54BC-58B550EB1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DD02F8-A02A-FD97-290F-01E4827D5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BC9AA62-353C-2BDD-6269-3A464207F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CE19303-DC4D-4CB7-827D-D6444972B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BC93F3A-E854-0CCB-579A-E5A46CA0C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9810F34-CC0C-1981-9F8F-BFD300B0C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90EDB-A35A-4F2E-A425-C34462F092A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41D6722-9D4E-60CB-39C3-620AEBFE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4178EEF-AFAD-4FA0-9A53-F08915E68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6CF64-4421-4E06-87BF-ED964C59F9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649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2ACDBC-3918-5479-3942-6D3816457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58ABED9-3935-55C4-A167-581752CF0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90EDB-A35A-4F2E-A425-C34462F092A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F6E6B46-1750-C8F8-0C2E-60564D1A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29ECA7-15C3-0A8B-23A2-E7223EFCC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6CF64-4421-4E06-87BF-ED964C59F9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91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634A75B-532D-9D29-A83D-BA735D557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90EDB-A35A-4F2E-A425-C34462F092A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E1C0C88-9C56-2F6F-594B-F13DFBA33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5EC9EA-DD4D-0856-1713-B320FC04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6CF64-4421-4E06-87BF-ED964C59F9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997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3BA502-E617-B119-50F8-FCB943E08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37AEFC-63E3-BA4E-2F28-4498A1A32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3EA6462-3604-6C5F-EA56-B11FE6BBA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B90E32D-4EE2-52A0-B67F-01A5A780A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90EDB-A35A-4F2E-A425-C34462F092A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4D3755D-BA47-1766-22A7-E64C32B8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BBDFE9-E29F-BABA-3001-9DD42EA6D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6CF64-4421-4E06-87BF-ED964C59F9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776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2FD5C-854F-BC09-AE3D-CC66CD269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75A00E2-56ED-9942-0F8C-B7876320C5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83796D7-8F42-AC56-628E-99566DC2A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96B50C-83B8-90B4-78A1-CC80BFA6A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90EDB-A35A-4F2E-A425-C34462F092A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FC24389-4B90-5927-B8AC-3B29355E5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5749EE-430B-C5AC-6E7A-90776E6CE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6CF64-4421-4E06-87BF-ED964C59F9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855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399F86E-2B6A-EF83-1B9A-AF43F4726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8A9D43-FC62-3A2C-6075-7DF56CE3E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1E73F2-50DF-FA68-8FF1-DD68A0311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90EDB-A35A-4F2E-A425-C34462F092A0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15C018-8A5C-6643-419D-BD99621AF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8945D1-0117-DA17-7DC3-B92A9CD39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6CF64-4421-4E06-87BF-ED964C59F9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091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09BC396-3173-48A3-5C3B-D65995F8D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1776" y="0"/>
            <a:ext cx="12615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93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8880491-C218-79D7-8295-3B5F3094E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" t="1061"/>
          <a:stretch/>
        </p:blipFill>
        <p:spPr>
          <a:xfrm>
            <a:off x="-1" y="0"/>
            <a:ext cx="12407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99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0DC569A-F973-3944-862A-F8EC85E25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1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32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EEBFFF3-EC7C-A7F0-5122-C1AFD8F88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884" y="0"/>
            <a:ext cx="12869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1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CFA35E3-715F-A00F-3D82-4B0005A0A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2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19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CDBF783-1028-02F5-86F5-255E4D144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325" y="0"/>
            <a:ext cx="1234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22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CA37D3B-07BA-B828-040D-322A07EEF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3"/>
          <a:stretch/>
        </p:blipFill>
        <p:spPr>
          <a:xfrm>
            <a:off x="-180285" y="0"/>
            <a:ext cx="12430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72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237198A-5897-36D8-B263-D7E6D0563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446" y="0"/>
            <a:ext cx="12368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77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9C10954-3380-997D-2B76-8BCC6EC48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723" y="0"/>
            <a:ext cx="12351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52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AF16FAB-DE51-BCEB-1A5B-30A0FED1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325" y="0"/>
            <a:ext cx="1234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71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2EBCDF3-522A-CF90-10A9-56C4A427A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494" y="0"/>
            <a:ext cx="12382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10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C34415-073B-940C-6111-BEAB971E9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640" y="0"/>
            <a:ext cx="12738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25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DBE669-5AE9-E7A4-40E4-1E700FE62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405" y="0"/>
            <a:ext cx="12314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55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6A184A5-4726-622B-903E-50C51C4EB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486" y="0"/>
            <a:ext cx="12628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17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9F1AB9-77FD-3476-17FD-3AD67517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" t="1149"/>
          <a:stretch/>
        </p:blipFill>
        <p:spPr>
          <a:xfrm>
            <a:off x="-319934" y="-113122"/>
            <a:ext cx="12687901" cy="703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53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E1E5443-E29D-6F07-3B56-306B97C7E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" t="1371"/>
          <a:stretch/>
        </p:blipFill>
        <p:spPr>
          <a:xfrm>
            <a:off x="-139831" y="0"/>
            <a:ext cx="12471662" cy="692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4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2814752-2B9D-232B-4481-C3DECA5D7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512" y="0"/>
            <a:ext cx="1242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4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4C8BFD3-301B-7674-B942-964631CA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976" y="-92335"/>
            <a:ext cx="12710540" cy="695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80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D318460-5390-CF0E-536B-FAEB13C4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397" y="-30681"/>
            <a:ext cx="12290397" cy="691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81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09A64AE-8EEE-CF6C-5CC0-B3FF620F2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038" y="0"/>
            <a:ext cx="12532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10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C44A34-9C45-DBFA-5B1F-13978B49A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99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2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寬螢幕</PresentationFormat>
  <Paragraphs>0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幸妤 徐</dc:creator>
  <cp:lastModifiedBy>幸妤 徐</cp:lastModifiedBy>
  <cp:revision>4</cp:revision>
  <dcterms:created xsi:type="dcterms:W3CDTF">2022-05-23T14:34:12Z</dcterms:created>
  <dcterms:modified xsi:type="dcterms:W3CDTF">2022-05-23T14:51:45Z</dcterms:modified>
</cp:coreProperties>
</file>